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6"/>
  </p:notesMasterIdLst>
  <p:sldIdLst>
    <p:sldId id="321" r:id="rId2"/>
    <p:sldId id="311" r:id="rId3"/>
    <p:sldId id="322" r:id="rId4"/>
    <p:sldId id="32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00"/>
    <a:srgbClr val="00FF00"/>
    <a:srgbClr val="800000"/>
    <a:srgbClr val="E4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/>
  </p:normalViewPr>
  <p:slideViewPr>
    <p:cSldViewPr>
      <p:cViewPr>
        <p:scale>
          <a:sx n="72" d="100"/>
          <a:sy n="72" d="100"/>
        </p:scale>
        <p:origin x="-124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F470-6215-4A84-A560-6599FCFE44BA}" type="datetimeFigureOut">
              <a:rPr lang="en-US" smtClean="0"/>
              <a:pPr/>
              <a:t>3/25/2022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98ADB-BB83-445D-8CB8-8C59A81DB5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 cap="none">
                <a:latin typeface="Narkisim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cap="none">
                <a:solidFill>
                  <a:schemeClr val="bg1">
                    <a:lumMod val="50000"/>
                  </a:schemeClr>
                </a:solidFill>
                <a:latin typeface="Narkisim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" y="93585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80920" cy="792088"/>
          </a:xfrm>
        </p:spPr>
        <p:txBody>
          <a:bodyPr/>
          <a:lstStyle>
            <a:lvl1pPr rtl="1">
              <a:defRPr cap="none">
                <a:latin typeface="Unikurd Jino" pitchFamily="34" charset="-78"/>
                <a:cs typeface="Unikurd Jino" pitchFamily="34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1700807"/>
            <a:ext cx="8280920" cy="4752529"/>
          </a:xfrm>
        </p:spPr>
        <p:txBody>
          <a:bodyPr/>
          <a:lstStyle>
            <a:lvl1pPr algn="just" rtl="1">
              <a:defRPr cap="none">
                <a:latin typeface="Noto Naskh Arabic UI" pitchFamily="34" charset="-78"/>
                <a:cs typeface="Noto Naskh Arabic UI" pitchFamily="34" charset="-78"/>
              </a:defRPr>
            </a:lvl1pPr>
            <a:lvl2pPr algn="just" rtl="1">
              <a:defRPr cap="none">
                <a:latin typeface="Noto Naskh Arabic UI" pitchFamily="34" charset="-78"/>
                <a:cs typeface="Noto Naskh Arabic UI" pitchFamily="34" charset="-78"/>
              </a:defRPr>
            </a:lvl2pPr>
            <a:lvl3pPr algn="just" rtl="1">
              <a:defRPr cap="none">
                <a:latin typeface="Noto Naskh Arabic UI" pitchFamily="34" charset="-78"/>
                <a:cs typeface="Noto Naskh Arabic UI" pitchFamily="34" charset="-78"/>
              </a:defRPr>
            </a:lvl3pPr>
            <a:lvl4pPr algn="just" rtl="1">
              <a:defRPr cap="none">
                <a:latin typeface="Noto Naskh Arabic UI" pitchFamily="34" charset="-78"/>
                <a:cs typeface="Noto Naskh Arabic UI" pitchFamily="34" charset="-78"/>
              </a:defRPr>
            </a:lvl4pPr>
            <a:lvl5pPr algn="just" rtl="1">
              <a:defRPr cap="none">
                <a:latin typeface="Noto Naskh Arabic UI" pitchFamily="34" charset="-78"/>
                <a:cs typeface="Noto Naskh Arabic UI" pitchFamily="34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" y="44624"/>
            <a:ext cx="992128" cy="9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980728"/>
            <a:ext cx="7773338" cy="1233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just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just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just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just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just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560840" cy="1677143"/>
          </a:xfrm>
        </p:spPr>
        <p:txBody>
          <a:bodyPr>
            <a:normAutofit/>
          </a:bodyPr>
          <a:lstStyle/>
          <a:p>
            <a:r>
              <a:rPr lang="ar-OM" sz="4400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لێرە ناونیشانی پرۆژەی توێژینەوەكەت بەفۆنتی </a:t>
            </a:r>
            <a:r>
              <a:rPr lang="en-US" sz="4000" cap="none" dirty="0" err="1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Unikurd</a:t>
            </a:r>
            <a:r>
              <a:rPr lang="en-US" sz="4000" cap="none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r>
              <a:rPr lang="en-US" sz="4000" cap="none" dirty="0" err="1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Jino</a:t>
            </a:r>
            <a:r>
              <a:rPr lang="ar-OM" sz="4400" cap="none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 </a:t>
            </a:r>
            <a:r>
              <a:rPr lang="ar-OM" sz="4400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بنووسە</a:t>
            </a:r>
            <a:endParaRPr lang="ar-IQ" sz="4400" dirty="0">
              <a:solidFill>
                <a:schemeClr val="tx1"/>
              </a:solidFill>
              <a:latin typeface="Unikurd Jino" pitchFamily="34" charset="-78"/>
              <a:cs typeface="Unikurd Jino" pitchFamily="34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756000"/>
            <a:ext cx="7848872" cy="1905248"/>
          </a:xfrm>
        </p:spPr>
        <p:txBody>
          <a:bodyPr>
            <a:normAutofit fontScale="85000" lnSpcReduction="10000"/>
          </a:bodyPr>
          <a:lstStyle/>
          <a:p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ئامادەكردنی: </a:t>
            </a:r>
          </a:p>
          <a:p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لێرە ناوی </a:t>
            </a:r>
            <a:r>
              <a:rPr lang="ar-OM" sz="2400" b="1" dirty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قوتابی و كۆلێژو بەشەكەت </a:t>
            </a:r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بەفۆنتی </a:t>
            </a:r>
            <a:r>
              <a:rPr lang="en-US" sz="2400" b="1" cap="none" dirty="0" err="1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Noto</a:t>
            </a:r>
            <a:r>
              <a:rPr lang="en-US" sz="2400" b="1" cap="none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 </a:t>
            </a:r>
            <a:r>
              <a:rPr lang="en-US" sz="2400" b="1" cap="none" dirty="0" err="1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Naskh</a:t>
            </a:r>
            <a:r>
              <a:rPr lang="en-US" sz="2400" b="1" cap="none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 Arabic</a:t>
            </a:r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دەنووسیت</a:t>
            </a:r>
          </a:p>
          <a:p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بەسەرپەرشتی:</a:t>
            </a:r>
          </a:p>
          <a:p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لێرە ناوی مامۆستای </a:t>
            </a:r>
            <a:r>
              <a:rPr lang="ar-OM" sz="2400" b="1" dirty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سەرپەرشتیار بەفۆنتی </a:t>
            </a:r>
            <a:r>
              <a:rPr lang="en-US" sz="2400" b="1" cap="none" dirty="0" err="1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Noto</a:t>
            </a:r>
            <a:r>
              <a:rPr lang="en-US" sz="2400" b="1" cap="none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Naskh</a:t>
            </a:r>
            <a:r>
              <a:rPr lang="en-US" sz="2400" b="1" cap="none" dirty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 </a:t>
            </a:r>
            <a:r>
              <a:rPr lang="en-US" sz="2400" b="1" cap="none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Arabic</a:t>
            </a:r>
            <a:r>
              <a:rPr lang="ar-OM" sz="2400" b="1" dirty="0" smtClean="0">
                <a:solidFill>
                  <a:schemeClr val="tx1"/>
                </a:solidFill>
                <a:latin typeface="Noto Naskh Arabic UI" pitchFamily="34" charset="-78"/>
                <a:cs typeface="Noto Naskh Arabic UI" pitchFamily="34" charset="-78"/>
              </a:rPr>
              <a:t>دەنووسیت</a:t>
            </a:r>
          </a:p>
        </p:txBody>
      </p:sp>
    </p:spTree>
    <p:extLst>
      <p:ext uri="{BB962C8B-B14F-4D97-AF65-F5344CB8AC3E}">
        <p14:creationId xmlns:p14="http://schemas.microsoft.com/office/powerpoint/2010/main" val="24204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67941"/>
            <a:ext cx="8686799" cy="47133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ar-OM" sz="2800" dirty="0" smtClean="0">
                <a:solidFill>
                  <a:schemeClr val="tx1"/>
                </a:solidFill>
                <a:latin typeface="Unikurd Goran" pitchFamily="34" charset="-78"/>
                <a:cs typeface="Unikurd Goran" pitchFamily="34" charset="-78"/>
              </a:rPr>
              <a:t>بۆ هەموو سلایدەكانی دیكەی ناوەرۆكی پرزنتەیشنەكەت ئەم سلایدە كۆپی دەكەیت و دووبارەی دەكەیتەوە.</a:t>
            </a:r>
            <a:r>
              <a:rPr lang="ar-OM" sz="2800" dirty="0">
                <a:latin typeface="Unikurd Goran" pitchFamily="34" charset="-78"/>
                <a:cs typeface="Unikurd Goran" pitchFamily="34" charset="-78"/>
              </a:rPr>
              <a:t> </a:t>
            </a:r>
            <a:endParaRPr lang="ar-OM" sz="2800" dirty="0" smtClean="0">
              <a:latin typeface="Unikurd Goran" pitchFamily="34" charset="-78"/>
              <a:cs typeface="Unikurd Goran" pitchFamily="34" charset="-78"/>
            </a:endParaRPr>
          </a:p>
          <a:p>
            <a:r>
              <a:rPr lang="ar-OM" sz="2800" dirty="0" smtClean="0">
                <a:latin typeface="Unikurd Goran" pitchFamily="34" charset="-78"/>
                <a:cs typeface="Unikurd Goran" pitchFamily="34" charset="-78"/>
              </a:rPr>
              <a:t>بۆ ناوەرۆك بەفۆنتی</a:t>
            </a:r>
            <a:r>
              <a:rPr lang="en-US" sz="2800" cap="none" dirty="0" err="1" smtClean="0">
                <a:latin typeface="Unikurd Goran" pitchFamily="34" charset="-78"/>
                <a:cs typeface="Unikurd Goran" pitchFamily="34" charset="-78"/>
              </a:rPr>
              <a:t>Unikurd</a:t>
            </a:r>
            <a:r>
              <a:rPr lang="en-US" sz="2800" cap="none" dirty="0" smtClean="0">
                <a:latin typeface="Unikurd Goran" pitchFamily="34" charset="-78"/>
                <a:cs typeface="Unikurd Goran" pitchFamily="34" charset="-78"/>
              </a:rPr>
              <a:t> </a:t>
            </a:r>
            <a:r>
              <a:rPr lang="en-US" sz="2800" cap="none" dirty="0" err="1" smtClean="0">
                <a:latin typeface="Unikurd Goran" pitchFamily="34" charset="-78"/>
                <a:cs typeface="Unikurd Goran" pitchFamily="34" charset="-78"/>
              </a:rPr>
              <a:t>Goran</a:t>
            </a:r>
            <a:r>
              <a:rPr lang="en-US" sz="2800" cap="none" dirty="0" smtClean="0">
                <a:latin typeface="Unikurd Goran" pitchFamily="34" charset="-78"/>
                <a:cs typeface="Unikurd Goran" pitchFamily="34" charset="-78"/>
              </a:rPr>
              <a:t> </a:t>
            </a:r>
            <a:r>
              <a:rPr lang="ar-OM" sz="2800" cap="none" dirty="0" smtClean="0">
                <a:latin typeface="Unikurd Goran" pitchFamily="34" charset="-78"/>
                <a:cs typeface="Unikurd Goran" pitchFamily="34" charset="-78"/>
              </a:rPr>
              <a:t> </a:t>
            </a:r>
            <a:endParaRPr lang="ar-OM" sz="2800" dirty="0" smtClean="0">
              <a:solidFill>
                <a:schemeClr val="tx1"/>
              </a:solidFill>
              <a:latin typeface="Unikurd Goran" pitchFamily="34" charset="-78"/>
              <a:cs typeface="Unikurd Goran" pitchFamily="34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80920" cy="682336"/>
          </a:xfrm>
        </p:spPr>
        <p:txBody>
          <a:bodyPr>
            <a:normAutofit fontScale="90000"/>
          </a:bodyPr>
          <a:lstStyle/>
          <a:p>
            <a:r>
              <a:rPr lang="ar-OM" cap="none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لێرە تایتڵ دەنووسیت بۆ </a:t>
            </a:r>
            <a:r>
              <a:rPr lang="ar-OM" cap="none" dirty="0" smtClean="0">
                <a:latin typeface="Unikurd Jino" pitchFamily="34" charset="-78"/>
                <a:cs typeface="Unikurd Jino" pitchFamily="34" charset="-78"/>
              </a:rPr>
              <a:t>هەر سڵایدێك بەفۆنتی </a:t>
            </a:r>
            <a:r>
              <a:rPr lang="en-US" cap="none" dirty="0" err="1" smtClean="0">
                <a:latin typeface="Unikurd Jino" pitchFamily="34" charset="-78"/>
                <a:cs typeface="Unikurd Jino" pitchFamily="34" charset="-78"/>
              </a:rPr>
              <a:t>Unikurd</a:t>
            </a:r>
            <a:r>
              <a:rPr lang="en-US" cap="none" dirty="0" smtClean="0">
                <a:latin typeface="Unikurd Jino" pitchFamily="34" charset="-78"/>
                <a:cs typeface="Unikurd Jino" pitchFamily="34" charset="-78"/>
              </a:rPr>
              <a:t> </a:t>
            </a:r>
            <a:r>
              <a:rPr lang="en-US" cap="none" dirty="0" err="1" smtClean="0">
                <a:latin typeface="Unikurd Jino" pitchFamily="34" charset="-78"/>
                <a:cs typeface="Unikurd Jino" pitchFamily="34" charset="-78"/>
              </a:rPr>
              <a:t>Jino</a:t>
            </a:r>
            <a:endParaRPr lang="ar-IQ" cap="none" dirty="0">
              <a:solidFill>
                <a:schemeClr val="tx1"/>
              </a:solidFill>
              <a:latin typeface="Unikurd Jino" pitchFamily="34" charset="-78"/>
              <a:cs typeface="Unikurd Jino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7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67941"/>
            <a:ext cx="8686799" cy="47133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ar-OM" sz="2800" dirty="0" smtClean="0">
                <a:solidFill>
                  <a:schemeClr val="tx1"/>
                </a:solidFill>
                <a:latin typeface="Unikurd Goran" pitchFamily="34" charset="-78"/>
                <a:cs typeface="Unikurd Goran" pitchFamily="34" charset="-78"/>
              </a:rPr>
              <a:t>بۆ هەموو سلایدەكانی دیكەی ناوەرۆكی پرزنتەیشنەكەت ئەم سلایدە كۆپی دەكەیت و دووبارەی دەكەیتەوە.</a:t>
            </a:r>
            <a:r>
              <a:rPr lang="ar-OM" sz="2800" dirty="0">
                <a:latin typeface="Unikurd Goran" pitchFamily="34" charset="-78"/>
                <a:cs typeface="Unikurd Goran" pitchFamily="34" charset="-78"/>
              </a:rPr>
              <a:t> </a:t>
            </a:r>
            <a:endParaRPr lang="ar-OM" sz="2800" dirty="0" smtClean="0">
              <a:latin typeface="Unikurd Goran" pitchFamily="34" charset="-78"/>
              <a:cs typeface="Unikurd Goran" pitchFamily="34" charset="-78"/>
            </a:endParaRPr>
          </a:p>
          <a:p>
            <a:r>
              <a:rPr lang="ar-OM" sz="2800" dirty="0" smtClean="0">
                <a:latin typeface="Unikurd Goran" pitchFamily="34" charset="-78"/>
                <a:cs typeface="Unikurd Goran" pitchFamily="34" charset="-78"/>
              </a:rPr>
              <a:t>بۆ ناوەرۆك بەفۆنتی</a:t>
            </a:r>
            <a:r>
              <a:rPr lang="en-US" sz="2800" cap="none" dirty="0" err="1" smtClean="0">
                <a:latin typeface="Unikurd Goran" pitchFamily="34" charset="-78"/>
                <a:cs typeface="Unikurd Goran" pitchFamily="34" charset="-78"/>
              </a:rPr>
              <a:t>Unikurd</a:t>
            </a:r>
            <a:r>
              <a:rPr lang="en-US" sz="2800" cap="none" dirty="0" smtClean="0">
                <a:latin typeface="Unikurd Goran" pitchFamily="34" charset="-78"/>
                <a:cs typeface="Unikurd Goran" pitchFamily="34" charset="-78"/>
              </a:rPr>
              <a:t> </a:t>
            </a:r>
            <a:r>
              <a:rPr lang="en-US" sz="2800" cap="none" dirty="0" err="1" smtClean="0">
                <a:latin typeface="Unikurd Goran" pitchFamily="34" charset="-78"/>
                <a:cs typeface="Unikurd Goran" pitchFamily="34" charset="-78"/>
              </a:rPr>
              <a:t>Goran</a:t>
            </a:r>
            <a:r>
              <a:rPr lang="en-US" sz="2800" cap="none" dirty="0" smtClean="0">
                <a:latin typeface="Unikurd Goran" pitchFamily="34" charset="-78"/>
                <a:cs typeface="Unikurd Goran" pitchFamily="34" charset="-78"/>
              </a:rPr>
              <a:t> </a:t>
            </a:r>
            <a:r>
              <a:rPr lang="ar-OM" sz="2800" cap="none" dirty="0" smtClean="0">
                <a:latin typeface="Unikurd Goran" pitchFamily="34" charset="-78"/>
                <a:cs typeface="Unikurd Goran" pitchFamily="34" charset="-78"/>
              </a:rPr>
              <a:t> </a:t>
            </a:r>
            <a:endParaRPr lang="ar-OM" sz="2800" dirty="0" smtClean="0">
              <a:solidFill>
                <a:schemeClr val="tx1"/>
              </a:solidFill>
              <a:latin typeface="Unikurd Goran" pitchFamily="34" charset="-78"/>
              <a:cs typeface="Unikurd Goran" pitchFamily="34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80920" cy="682336"/>
          </a:xfrm>
        </p:spPr>
        <p:txBody>
          <a:bodyPr>
            <a:normAutofit fontScale="90000"/>
          </a:bodyPr>
          <a:lstStyle/>
          <a:p>
            <a:r>
              <a:rPr lang="ar-OM" cap="none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لێرە تایتڵ دەنووسیت بۆ </a:t>
            </a:r>
            <a:r>
              <a:rPr lang="ar-OM" cap="none" dirty="0" smtClean="0">
                <a:latin typeface="Unikurd Jino" pitchFamily="34" charset="-78"/>
                <a:cs typeface="Unikurd Jino" pitchFamily="34" charset="-78"/>
              </a:rPr>
              <a:t>هەر سڵایدێك بەفۆنتی </a:t>
            </a:r>
            <a:r>
              <a:rPr lang="en-US" cap="none" dirty="0" err="1" smtClean="0">
                <a:latin typeface="Unikurd Jino" pitchFamily="34" charset="-78"/>
                <a:cs typeface="Unikurd Jino" pitchFamily="34" charset="-78"/>
              </a:rPr>
              <a:t>Unikurd</a:t>
            </a:r>
            <a:r>
              <a:rPr lang="en-US" cap="none" dirty="0" smtClean="0">
                <a:latin typeface="Unikurd Jino" pitchFamily="34" charset="-78"/>
                <a:cs typeface="Unikurd Jino" pitchFamily="34" charset="-78"/>
              </a:rPr>
              <a:t> </a:t>
            </a:r>
            <a:r>
              <a:rPr lang="en-US" cap="none" dirty="0" err="1" smtClean="0">
                <a:latin typeface="Unikurd Jino" pitchFamily="34" charset="-78"/>
                <a:cs typeface="Unikurd Jino" pitchFamily="34" charset="-78"/>
              </a:rPr>
              <a:t>Jino</a:t>
            </a:r>
            <a:endParaRPr lang="ar-IQ" cap="none" dirty="0">
              <a:solidFill>
                <a:schemeClr val="tx1"/>
              </a:solidFill>
              <a:latin typeface="Unikurd Jino" pitchFamily="34" charset="-78"/>
              <a:cs typeface="Unikurd Jino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5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8972"/>
            <a:ext cx="7772400" cy="1780108"/>
          </a:xfrm>
        </p:spPr>
        <p:txBody>
          <a:bodyPr>
            <a:noAutofit/>
          </a:bodyPr>
          <a:lstStyle/>
          <a:p>
            <a:r>
              <a:rPr lang="ar-OM" sz="8000" dirty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سوپاس بۆ </a:t>
            </a:r>
            <a:r>
              <a:rPr lang="ar-OM" sz="8000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/>
            </a:r>
            <a:br>
              <a:rPr lang="ar-OM" sz="8000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</a:br>
            <a:r>
              <a:rPr lang="ar-OM" sz="8000" dirty="0" smtClean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ئامادەبوون </a:t>
            </a:r>
            <a:r>
              <a:rPr lang="ar-OM" sz="8000" dirty="0">
                <a:solidFill>
                  <a:schemeClr val="tx1"/>
                </a:solidFill>
                <a:latin typeface="Unikurd Jino" pitchFamily="34" charset="-78"/>
                <a:cs typeface="Unikurd Jino" pitchFamily="34" charset="-78"/>
              </a:rPr>
              <a:t>و گوێگرتنتان</a:t>
            </a:r>
          </a:p>
        </p:txBody>
      </p:sp>
    </p:spTree>
    <p:extLst>
      <p:ext uri="{BB962C8B-B14F-4D97-AF65-F5344CB8AC3E}">
        <p14:creationId xmlns:p14="http://schemas.microsoft.com/office/powerpoint/2010/main" val="31598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7084</TotalTime>
  <Words>90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Droplet</vt:lpstr>
      <vt:lpstr>لێرە ناونیشانی پرۆژەی توێژینەوەكەت بەفۆنتی Unikurd Jino بنووسە</vt:lpstr>
      <vt:lpstr>لێرە تایتڵ دەنووسیت بۆ هەر سڵایدێك بەفۆنتی Unikurd Jino</vt:lpstr>
      <vt:lpstr>لێرە تایتڵ دەنووسیت بۆ هەر سڵایدێك بەفۆنتی Unikurd Jino</vt:lpstr>
      <vt:lpstr>سوپاس بۆ  ئامادەبوون و گوێگرتنتان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Carzan PC</dc:creator>
  <cp:lastModifiedBy>n0ak95</cp:lastModifiedBy>
  <cp:revision>77</cp:revision>
  <dcterms:created xsi:type="dcterms:W3CDTF">2016-01-29T14:08:32Z</dcterms:created>
  <dcterms:modified xsi:type="dcterms:W3CDTF">2022-03-25T19:08:36Z</dcterms:modified>
</cp:coreProperties>
</file>